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95DD1-71C6-4D8A-B3BE-B69BB98DD146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99500-9ED7-49C6-A0E0-AB00162A8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59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0CA91-74F5-4BA0-9F91-3CBD695172A1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B0B0-6E0D-4FF4-ADFD-044253FBBD5D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B6CBE-E6EA-46B4-92A2-5492E9B30FB7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87590-7375-4D7D-B90F-11B30E93B9FD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6498C-89B7-4AA2-B47F-628AB592AFCE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12191-306C-442A-9066-2F0DE5C5A744}" type="datetime1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C00DD-4B5C-4EB7-837D-4F95D4BEC6DD}" type="datetime1">
              <a:rPr lang="en-US" smtClean="0"/>
              <a:t>12/14/2016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DF1C-1F92-47A8-9928-D6DF83784DFD}" type="datetime1">
              <a:rPr lang="en-US" smtClean="0"/>
              <a:t>12/14/2016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5446E-F5EB-4AB7-AF7C-E17EAA51FBCA}" type="datetime1">
              <a:rPr lang="en-US" smtClean="0"/>
              <a:t>12/14/2016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9A0C1-DDDC-40FC-94B2-42DE242120BF}" type="datetime1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88D17-362F-4F26-9FE5-EB390FD2CDF6}" type="datetime1">
              <a:rPr lang="en-US" smtClean="0"/>
              <a:t>12/14/2016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45301-F086-4887-A742-0E001BB393E9}" type="datetime1">
              <a:rPr lang="en-US" smtClean="0"/>
              <a:t>12/14/2016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November 2016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50131"/>
            <a:ext cx="7696200" cy="4828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58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November 2016</a:t>
            </a:r>
            <a:endParaRPr lang="en-GB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436446" y="1740535"/>
            <a:ext cx="533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757 patients kindly took the time to complete a survey during Sept &amp; Oct 2016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563" y="1794857"/>
            <a:ext cx="1577460" cy="12763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64" y="4038600"/>
            <a:ext cx="1607626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14600" y="3733800"/>
            <a:ext cx="62484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Questions covered: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care provided by our GPs and Nursing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helpfulness of our Practice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Ease of access to our services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951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November 2016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57400"/>
            <a:ext cx="5638800" cy="4267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u="sng" dirty="0" smtClean="0"/>
              <a:t>The Good: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Over 99% of patients were happy with their consultation with the GP or nursing team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95% of patients are happy with opening hours, the service from our Reception team and the day / time of their appointment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Nearly all other questions had satisfaction ratings of 90%+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331514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1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November 2016</a:t>
            </a:r>
            <a:endParaRPr lang="en-GB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057400"/>
            <a:ext cx="5638800" cy="4267200"/>
          </a:xfrm>
        </p:spPr>
        <p:txBody>
          <a:bodyPr>
            <a:normAutofit/>
          </a:bodyPr>
          <a:lstStyle/>
          <a:p>
            <a:pPr algn="l"/>
            <a:r>
              <a:rPr lang="en-GB" u="sng" dirty="0" smtClean="0"/>
              <a:t>The “Could Do Better”: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Only 75% of patients felt telephone access was good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75% of patients felt they could see a doctor or nurse within 48 hours and / or see a doctor or nurse of their choice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90800"/>
            <a:ext cx="331514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70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November 2016</a:t>
            </a:r>
            <a:endParaRPr lang="en-GB" sz="36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7800"/>
            <a:ext cx="9144000" cy="51333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657600"/>
            <a:ext cx="3810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will continue to review how we can best balance the need for  speedy access to GPs for patients with pressing medical matters, access for patients requiring </a:t>
            </a:r>
            <a:r>
              <a:rPr lang="en-GB" dirty="0" err="1" smtClean="0"/>
              <a:t>ongoing</a:t>
            </a:r>
            <a:r>
              <a:rPr lang="en-GB" dirty="0" smtClean="0"/>
              <a:t> but less urgent medical care and ensuring the workload for GPs and nurses is sustainable 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0" y="3691323"/>
            <a:ext cx="373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will look to allocate more staff to the phones at peak times</a:t>
            </a:r>
          </a:p>
        </p:txBody>
      </p:sp>
    </p:spTree>
    <p:extLst>
      <p:ext uri="{BB962C8B-B14F-4D97-AF65-F5344CB8AC3E}">
        <p14:creationId xmlns:p14="http://schemas.microsoft.com/office/powerpoint/2010/main" val="96566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Seaford Medical Practice - </a:t>
            </a:r>
            <a:br>
              <a:rPr lang="en-GB" sz="3600" b="1" dirty="0" smtClean="0"/>
            </a:br>
            <a:r>
              <a:rPr lang="en-GB" sz="3600" b="1" dirty="0" smtClean="0"/>
              <a:t>Results of Patient Survey November 2016</a:t>
            </a:r>
            <a:endParaRPr lang="en-GB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914" y="1905000"/>
            <a:ext cx="5827486" cy="338058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54092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For helping us with the survey and for your helpful feedback and suggestions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9128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Seaford Medical Practice -  Results of Patient Survey November 2016</vt:lpstr>
      <vt:lpstr>Seaford Medical Practice -  Results of Patient Survey November 2016</vt:lpstr>
      <vt:lpstr>Seaford Medical Practice -  Results of Patient Survey November 2016</vt:lpstr>
      <vt:lpstr>Seaford Medical Practice -  Results of Patient Survey November 2016</vt:lpstr>
      <vt:lpstr>Seaford Medical Practice -  Results of Patient Survey November 2016</vt:lpstr>
      <vt:lpstr>Seaford Medical Practice -  Results of Patient Survey November 2016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Seaford Medical Practice -  Results of Patient Survey November 2016</dc:title>
  <dc:creator>AbbottP</dc:creator>
  <cp:lastModifiedBy>AbbottP</cp:lastModifiedBy>
  <cp:revision>19</cp:revision>
  <dcterms:created xsi:type="dcterms:W3CDTF">2006-08-16T00:00:00Z</dcterms:created>
  <dcterms:modified xsi:type="dcterms:W3CDTF">2016-12-14T10:02:07Z</dcterms:modified>
</cp:coreProperties>
</file>